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758" r:id="rId2"/>
    <p:sldId id="762" r:id="rId3"/>
    <p:sldId id="755" r:id="rId4"/>
    <p:sldId id="774" r:id="rId5"/>
    <p:sldId id="775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31" autoAdjust="0"/>
    <p:restoredTop sz="65327" autoAdjust="0"/>
  </p:normalViewPr>
  <p:slideViewPr>
    <p:cSldViewPr>
      <p:cViewPr varScale="1">
        <p:scale>
          <a:sx n="141" d="100"/>
          <a:sy n="141" d="100"/>
        </p:scale>
        <p:origin x="864" y="17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5/29/19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2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4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560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10 : 13-16</a:t>
            </a: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27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4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13 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were bringing children to him that he might touch them, and the disciples rebuked them.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14 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when Jesus saw it, he was indignant and said to them, “Let the children come to me;  do not hinder them, for to such belongs the kingdom of God.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15 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Truly, I say to you, whoever does not receive the kingdom of God like a child shall not enter it.”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16 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he took them in his arms and blessed them, laying his hands on them.</a:t>
            </a:r>
            <a:r>
              <a:rPr lang="en-AU" sz="3200" dirty="0">
                <a:solidFill>
                  <a:schemeClr val="bg1"/>
                </a:solidFill>
              </a:rPr>
              <a:t> </a:t>
            </a:r>
            <a:endParaRPr lang="en-GB" sz="32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03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28577"/>
            <a:ext cx="9116087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Jesus loves, welcomes and blesses little children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D1EEB0-E8BC-1347-8A18-215AF12FE040}"/>
              </a:ext>
            </a:extLst>
          </p:cNvPr>
          <p:cNvSpPr txBox="1"/>
          <p:nvPr/>
        </p:nvSpPr>
        <p:spPr>
          <a:xfrm>
            <a:off x="40924" y="481236"/>
            <a:ext cx="9116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human need of physical contact (touch)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0D72C1-360A-9143-89FA-2F25B5EAA463}"/>
              </a:ext>
            </a:extLst>
          </p:cNvPr>
          <p:cNvSpPr txBox="1"/>
          <p:nvPr/>
        </p:nvSpPr>
        <p:spPr>
          <a:xfrm>
            <a:off x="40924" y="2253813"/>
            <a:ext cx="9116087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No great academic leap required – Just the faith of a child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3AFF02-C4DD-BA49-A8E2-3AC3366107D3}"/>
              </a:ext>
            </a:extLst>
          </p:cNvPr>
          <p:cNvSpPr/>
          <p:nvPr/>
        </p:nvSpPr>
        <p:spPr>
          <a:xfrm>
            <a:off x="1619672" y="881346"/>
            <a:ext cx="5832648" cy="677108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AU" sz="1900" b="1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 Let the children come to me.  Do not hinder them, </a:t>
            </a:r>
            <a:r>
              <a:rPr lang="en-AU" sz="19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for such as these </a:t>
            </a:r>
            <a:r>
              <a:rPr lang="en-AU" sz="1900" u="sng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is</a:t>
            </a:r>
            <a:r>
              <a:rPr lang="en-AU" sz="19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 the Kingdom of God</a:t>
            </a:r>
            <a:endParaRPr lang="en-AU" sz="1900" dirty="0">
              <a:latin typeface="Comic Sans MS" panose="030F0902030302020204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3D5E9E-046C-784D-A6B9-C799B2A29475}"/>
              </a:ext>
            </a:extLst>
          </p:cNvPr>
          <p:cNvSpPr txBox="1"/>
          <p:nvPr/>
        </p:nvSpPr>
        <p:spPr>
          <a:xfrm>
            <a:off x="0" y="1576705"/>
            <a:ext cx="9116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We shouldn’t see children as “the future of the church” – they </a:t>
            </a:r>
            <a:r>
              <a:rPr lang="en-AU" sz="20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are</a:t>
            </a: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the church</a:t>
            </a:r>
          </a:p>
        </p:txBody>
      </p:sp>
    </p:spTree>
    <p:extLst>
      <p:ext uri="{BB962C8B-B14F-4D97-AF65-F5344CB8AC3E}">
        <p14:creationId xmlns:p14="http://schemas.microsoft.com/office/powerpoint/2010/main" val="189821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  <p:bldP spid="7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person holding a baby: Bill Shorten kisses a voter's baby in Melbourne">
            <a:extLst>
              <a:ext uri="{FF2B5EF4-FFF2-40B4-BE49-F238E27FC236}">
                <a16:creationId xmlns:a16="http://schemas.microsoft.com/office/drawing/2014/main" id="{B7C89A23-D58D-3941-AA79-AD858E44E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6556"/>
            <a:ext cx="3602621" cy="5698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9B737E8-A7F4-4743-A1B2-BF8B113087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3922" y="2281436"/>
            <a:ext cx="5840077" cy="323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318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28577"/>
            <a:ext cx="9116087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Jesus loves, welcomes and blesses little children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D1EEB0-E8BC-1347-8A18-215AF12FE040}"/>
              </a:ext>
            </a:extLst>
          </p:cNvPr>
          <p:cNvSpPr txBox="1"/>
          <p:nvPr/>
        </p:nvSpPr>
        <p:spPr>
          <a:xfrm>
            <a:off x="40924" y="481236"/>
            <a:ext cx="9116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human need of physical contact (touch)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0D72C1-360A-9143-89FA-2F25B5EAA463}"/>
              </a:ext>
            </a:extLst>
          </p:cNvPr>
          <p:cNvSpPr txBox="1"/>
          <p:nvPr/>
        </p:nvSpPr>
        <p:spPr>
          <a:xfrm>
            <a:off x="108391" y="1870423"/>
            <a:ext cx="9116087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No great academic leap required – Just the faith of a child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3AFF02-C4DD-BA49-A8E2-3AC3366107D3}"/>
              </a:ext>
            </a:extLst>
          </p:cNvPr>
          <p:cNvSpPr/>
          <p:nvPr/>
        </p:nvSpPr>
        <p:spPr>
          <a:xfrm>
            <a:off x="1619672" y="881346"/>
            <a:ext cx="5832648" cy="677108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AU" sz="1900" b="1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 Let the children come to me.  Do not hinder them, </a:t>
            </a:r>
            <a:r>
              <a:rPr lang="en-AU" sz="19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for such as these </a:t>
            </a:r>
            <a:r>
              <a:rPr lang="en-AU" sz="1900" u="sng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is</a:t>
            </a:r>
            <a:r>
              <a:rPr lang="en-AU" sz="19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 the Kingdom of God</a:t>
            </a:r>
            <a:endParaRPr lang="en-AU" sz="1900" dirty="0">
              <a:latin typeface="Comic Sans MS" panose="030F0902030302020204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3D5E9E-046C-784D-A6B9-C799B2A29475}"/>
              </a:ext>
            </a:extLst>
          </p:cNvPr>
          <p:cNvSpPr txBox="1"/>
          <p:nvPr/>
        </p:nvSpPr>
        <p:spPr>
          <a:xfrm>
            <a:off x="0" y="1576705"/>
            <a:ext cx="9116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We shouldn’t see children as “the future of the church” – they </a:t>
            </a:r>
            <a:r>
              <a:rPr lang="en-AU" sz="20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are</a:t>
            </a: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the church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FD6B95C-081F-274B-B726-E198566BBE91}"/>
              </a:ext>
            </a:extLst>
          </p:cNvPr>
          <p:cNvSpPr/>
          <p:nvPr/>
        </p:nvSpPr>
        <p:spPr>
          <a:xfrm>
            <a:off x="114028" y="2402076"/>
            <a:ext cx="6187260" cy="707886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AU" sz="2000" b="1" baseline="30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15 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Truly, I say to you, whoever does not receive the kingdom of God like a child shall not enter it.</a:t>
            </a:r>
            <a:endParaRPr lang="en-AU" sz="1900" dirty="0">
              <a:solidFill>
                <a:schemeClr val="bg1"/>
              </a:solidFill>
              <a:latin typeface="Comic Sans MS" panose="030F09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C5CC01-E99D-3044-840B-620DF2459FE7}"/>
              </a:ext>
            </a:extLst>
          </p:cNvPr>
          <p:cNvSpPr txBox="1"/>
          <p:nvPr/>
        </p:nvSpPr>
        <p:spPr>
          <a:xfrm>
            <a:off x="45419" y="3174380"/>
            <a:ext cx="9116087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unquestioning trust in the one who loves them and cares for them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barrier for those who feel they are ‘above’ a child-like faith.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C3D7D4-29DA-EF4A-A5DF-ACACEFA5CA1C}"/>
              </a:ext>
            </a:extLst>
          </p:cNvPr>
          <p:cNvSpPr txBox="1"/>
          <p:nvPr/>
        </p:nvSpPr>
        <p:spPr>
          <a:xfrm>
            <a:off x="795919" y="3848652"/>
            <a:ext cx="1647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strike="sngStrik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Childish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AU" sz="2400" strike="sngStrik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Naïve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8197C3-00F5-C84C-A9FB-03309CC6A629}"/>
              </a:ext>
            </a:extLst>
          </p:cNvPr>
          <p:cNvSpPr txBox="1"/>
          <p:nvPr/>
        </p:nvSpPr>
        <p:spPr>
          <a:xfrm>
            <a:off x="2741409" y="3920087"/>
            <a:ext cx="5606672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Font typeface="+mj-lt"/>
              <a:buAutoNum type="arabicPeriod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Totally dependant upon God</a:t>
            </a: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Straight-forward, unquestioning trust in God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595CC9-F385-BE43-B80C-BA75B3578F93}"/>
              </a:ext>
            </a:extLst>
          </p:cNvPr>
          <p:cNvSpPr txBox="1"/>
          <p:nvPr/>
        </p:nvSpPr>
        <p:spPr>
          <a:xfrm>
            <a:off x="72169" y="4607563"/>
            <a:ext cx="9116087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We sometimes put up layers to protect ourselves, but these are what keep us from trusting in the God who can heal the hurts of our past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privilege to be blessed;  and to be able to bless, in the Name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256323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2" grpId="0"/>
      <p:bldP spid="11" grpId="0" uiExpand="1" build="p"/>
      <p:bldP spid="1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75160</TotalTime>
  <Words>187</Words>
  <Application>Microsoft Macintosh PowerPoint</Application>
  <PresentationFormat>On-screen Show (16:10)</PresentationFormat>
  <Paragraphs>24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1417</cp:revision>
  <cp:lastPrinted>2019-05-30T08:49:49Z</cp:lastPrinted>
  <dcterms:created xsi:type="dcterms:W3CDTF">2016-11-04T06:28:01Z</dcterms:created>
  <dcterms:modified xsi:type="dcterms:W3CDTF">2019-05-30T08:52:13Z</dcterms:modified>
</cp:coreProperties>
</file>